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0" r:id="rId5"/>
    <p:sldId id="264" r:id="rId6"/>
    <p:sldId id="267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0" autoAdjust="0"/>
    <p:restoredTop sz="94680"/>
  </p:normalViewPr>
  <p:slideViewPr>
    <p:cSldViewPr snapToGrid="0" snapToObject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32A35-2586-7D4F-BFB5-E9942B90242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38A2B-F78E-3A41-AE8F-954B819EB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64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5282B-1BF8-E44E-B2CC-E1CED335E7AD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D3543-1A16-564D-9AB3-E7BA2798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536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D3543-1A16-564D-9AB3-E7BA279836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9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18857" y="1136738"/>
            <a:ext cx="4767943" cy="2952942"/>
          </a:xfrm>
        </p:spPr>
        <p:txBody>
          <a:bodyPr vert="horz" anchor="t" anchorCtr="0"/>
          <a:lstStyle>
            <a:lvl1pPr algn="r">
              <a:lnSpc>
                <a:spcPct val="100000"/>
              </a:lnSpc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Название доклада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18857" y="4818489"/>
            <a:ext cx="4767943" cy="858741"/>
          </a:xfrm>
        </p:spPr>
        <p:txBody>
          <a:bodyPr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Автор (организация)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0EFA84-AC58-7249-8551-C0A59EB4D2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18857" y="6354088"/>
            <a:ext cx="378822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8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18857" y="1136738"/>
            <a:ext cx="4767943" cy="3005892"/>
          </a:xfrm>
        </p:spPr>
        <p:txBody>
          <a:bodyPr anchor="t" anchorCtr="0"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Название раздела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18857" y="6354088"/>
            <a:ext cx="378822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3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4087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Текст или </a:t>
            </a:r>
            <a:r>
              <a:rPr lang="ru-RU" smtClean="0"/>
              <a:t>другое содержимое (нажмите на соответствующую иконку, чтобы поместить таблицу или рисунок)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18857" y="6354088"/>
            <a:ext cx="378822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6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4288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Текст или другое содержимое (нажмите на соответствующую иконку, чтобы поместить таблицу или рисунок)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4288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Текст или другое содержимое (нажмите на соответствующую иконку, чтобы поместить таблицу или рисунок)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18857" y="6354088"/>
            <a:ext cx="378822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9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Три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49"/>
            <a:ext cx="3008313" cy="2721003"/>
          </a:xfrm>
        </p:spPr>
        <p:txBody>
          <a:bodyPr anchor="t" anchorCtr="0">
            <a:normAutofit/>
          </a:bodyPr>
          <a:lstStyle>
            <a:lvl1pPr algn="l">
              <a:defRPr sz="2400"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7459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Текст или другое содержимое (нажмите на соответствующую иконку, чтобы поместить таблицу или рисунок)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3147802"/>
            <a:ext cx="3008313" cy="287116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Подзаголовок</a:t>
            </a:r>
            <a:endParaRPr lang="x-none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18857" y="6354088"/>
            <a:ext cx="378822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7200" y="274638"/>
            <a:ext cx="8229600" cy="589756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dirty="0" smtClean="0"/>
              <a:t>Рисунок (нажмите на иконку, чтобы поместить рисунок)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18857" y="6354088"/>
            <a:ext cx="378822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слайд (для печат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dirty="0" smtClean="0"/>
              <a:t>Текст или другое содержимое (нажмите на соответствующую иконку, чтобы поместить таблицу или рисунок)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18857" y="6354088"/>
            <a:ext cx="378822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7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88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 или другое содержимое (нажмите на соответствующую иконку, чтобы поместить таблицу или рисунок)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18857" y="6354088"/>
            <a:ext cx="378822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90452" y="6354089"/>
            <a:ext cx="596348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rgbClr val="000000"/>
                </a:solidFill>
              </a:defRPr>
            </a:lvl1pPr>
          </a:lstStyle>
          <a:p>
            <a:fld id="{310EFA84-AC58-7249-8551-C0A59EB4D2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457199" y="6354088"/>
            <a:ext cx="1140489" cy="365125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r>
              <a:rPr lang="ru-RU" sz="1200" b="1" dirty="0" smtClean="0"/>
              <a:t>5 – 6</a:t>
            </a:r>
            <a:r>
              <a:rPr lang="en-US" sz="1200" b="1" dirty="0" smtClean="0"/>
              <a:t> </a:t>
            </a:r>
            <a:r>
              <a:rPr lang="ru-RU" sz="1200" b="1" dirty="0" smtClean="0"/>
              <a:t>июня</a:t>
            </a:r>
            <a:r>
              <a:rPr lang="en-US" sz="1200" b="1" baseline="0" dirty="0" smtClean="0"/>
              <a:t> 2018</a:t>
            </a:r>
            <a:endParaRPr lang="en-US" sz="1200" b="1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285" y="6333992"/>
            <a:ext cx="130449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8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6" r:id="rId5"/>
    <p:sldLayoutId id="2147483657" r:id="rId6"/>
    <p:sldLayoutId id="2147483659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2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доклада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Авторы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раздела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4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5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оформления таблицы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914661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Заголовок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Заголовок</a:t>
                      </a:r>
                      <a:endParaRPr lang="en-US" b="1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Заголовок</a:t>
                      </a:r>
                      <a:endParaRPr lang="en-US" b="1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Заголовок</a:t>
                      </a:r>
                      <a:endParaRPr lang="en-US" b="1" dirty="0" smtClean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Заголовок</a:t>
                      </a:r>
                      <a:endParaRPr lang="en-US" b="1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Текст</a:t>
                      </a:r>
                      <a:endParaRPr lang="en-US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Заголовок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Заголовок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Заголовок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Заголовок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Заголовок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Заголовок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Заголовок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Заголовок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Заголовок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Текст</a:t>
                      </a:r>
                      <a:endParaRPr lang="en-US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idx="1"/>
          </p:nvPr>
        </p:nvSpPr>
        <p:spPr>
          <a:xfrm>
            <a:off x="457200" y="274638"/>
            <a:ext cx="8229600" cy="5583551"/>
          </a:xfrm>
        </p:spPr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III Отраслевая конференция по измерительной технике и метрологии для исследований ЛА, Дом ученых ЦАГИ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FA84-AC58-7249-8551-C0A59EB4D2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ИЛА-2016 Шаблон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185</Words>
  <Application>Microsoft Office PowerPoint</Application>
  <PresentationFormat>Экран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КИМИЛА-2016 Шаблоны</vt:lpstr>
      <vt:lpstr>Название доклада</vt:lpstr>
      <vt:lpstr>Название раздела</vt:lpstr>
      <vt:lpstr>Презентация PowerPoint</vt:lpstr>
      <vt:lpstr>Презентация PowerPoint</vt:lpstr>
      <vt:lpstr>Презентация PowerPoint</vt:lpstr>
      <vt:lpstr>Пример оформления таблицы</vt:lpstr>
      <vt:lpstr>Презентация PowerPoint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Voronina</dc:creator>
  <cp:lastModifiedBy>Анна Воронина</cp:lastModifiedBy>
  <cp:revision>85</cp:revision>
  <dcterms:created xsi:type="dcterms:W3CDTF">2016-06-23T10:09:40Z</dcterms:created>
  <dcterms:modified xsi:type="dcterms:W3CDTF">2018-04-05T11:32:22Z</dcterms:modified>
</cp:coreProperties>
</file>